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59" r:id="rId5"/>
    <p:sldId id="261" r:id="rId6"/>
    <p:sldId id="263" r:id="rId7"/>
    <p:sldId id="265" r:id="rId8"/>
    <p:sldId id="266" r:id="rId9"/>
    <p:sldId id="267" r:id="rId10"/>
    <p:sldId id="264" r:id="rId11"/>
    <p:sldId id="271" r:id="rId12"/>
    <p:sldId id="269" r:id="rId13"/>
    <p:sldId id="268" r:id="rId14"/>
    <p:sldId id="25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0" autoAdjust="0"/>
    <p:restoredTop sz="71156"/>
  </p:normalViewPr>
  <p:slideViewPr>
    <p:cSldViewPr snapToGrid="0">
      <p:cViewPr varScale="1">
        <p:scale>
          <a:sx n="72" d="100"/>
          <a:sy n="72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Payne" userId="f9c90a27-96cd-4a29-be4d-b262868cb6b0" providerId="ADAL" clId="{9C815BD5-5BE3-46AC-9F26-2FD29EEA50E0}"/>
    <pc:docChg chg="modSld">
      <pc:chgData name="Scott Payne" userId="f9c90a27-96cd-4a29-be4d-b262868cb6b0" providerId="ADAL" clId="{9C815BD5-5BE3-46AC-9F26-2FD29EEA50E0}" dt="2024-10-28T22:00:27.168" v="5" actId="113"/>
      <pc:docMkLst>
        <pc:docMk/>
      </pc:docMkLst>
      <pc:sldChg chg="modSp mod">
        <pc:chgData name="Scott Payne" userId="f9c90a27-96cd-4a29-be4d-b262868cb6b0" providerId="ADAL" clId="{9C815BD5-5BE3-46AC-9F26-2FD29EEA50E0}" dt="2024-10-28T22:00:27.168" v="5" actId="113"/>
        <pc:sldMkLst>
          <pc:docMk/>
          <pc:sldMk cId="673867138" sldId="257"/>
        </pc:sldMkLst>
        <pc:spChg chg="mod">
          <ac:chgData name="Scott Payne" userId="f9c90a27-96cd-4a29-be4d-b262868cb6b0" providerId="ADAL" clId="{9C815BD5-5BE3-46AC-9F26-2FD29EEA50E0}" dt="2024-10-28T22:00:27.168" v="5" actId="113"/>
          <ac:spMkLst>
            <pc:docMk/>
            <pc:sldMk cId="673867138" sldId="257"/>
            <ac:spMk id="4" creationId="{A1E43115-9AC9-E81C-CDFC-FCB02909D7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8FBEF-AEFF-644D-9696-945E0028B49D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9913B-F885-5244-B825-E87A54A90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8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9913B-F885-5244-B825-E87A54A902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95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9913B-F885-5244-B825-E87A54A902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54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Q5 – What should the union make sure members know about striking?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Write in answer and have the words get bigger based on what words are used most.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CA" sz="12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(hand out Strike manual)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9913B-F885-5244-B825-E87A54A902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43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Q6 – Why is secondarily picketing and leaflet so importance?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will affect the company’s business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will put pressure on the company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can put pressure on the government to act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will put pressure on other companies doing business with your company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of the above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9913B-F885-5244-B825-E87A54A902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13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Bayshore – what are we do now and how you can help </a:t>
            </a:r>
          </a:p>
          <a:p>
            <a:r>
              <a:rPr lang="en-CA" sz="18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 min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Walk the group through how we build this campaign - hand out materials and use them as examples.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Member engagement - the members need to know this is coming. (statement to avoid charges and open bargaining)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is this a public campaign?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can you help? Have everyone sign the petition and share it on their social media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9913B-F885-5244-B825-E87A54A902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70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9913B-F885-5244-B825-E87A54A902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7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starting from the end of the process. You will be going through a workshop on the start of bargaining and on communicating.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9913B-F885-5244-B825-E87A54A902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8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employer is cheep and we need to put pressure on them to get them to show us the money.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9913B-F885-5244-B825-E87A54A902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6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the differences between 64, 65, enhanced mediations and essential services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9913B-F885-5244-B825-E87A54A902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2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</a:t>
            </a:r>
            <a:r>
              <a:rPr lang="en-US" dirty="0" err="1"/>
              <a:t>Slido</a:t>
            </a:r>
            <a:r>
              <a:rPr lang="en-US" dirty="0"/>
              <a:t> and ask the members to scan the app and get ready to answer questions about Collective Bargaining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9913B-F885-5244-B825-E87A54A902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55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Q1 </a:t>
            </a: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When can the mediator write out? (vote pick an answer)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After 2 days of mediation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they want to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they are told to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the Union and the Company agree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negotiation, the above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In the normal curse of negotiation, the answer is C – the mediator is normally asked by one party to write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9913B-F885-5244-B825-E87A54A902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74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Q2 - What do we need to do to be prepared to have the mediator write out?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CA" sz="18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Write in answer and have the words get bigger based on what words are used most.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9913B-F885-5244-B825-E87A54A902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06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Q3 - What is the first thing that happens when mediator writes out? (review strike votes and constitution requirements)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Union can give 72-hour notice of a strike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Company can give 72-hour notice of a lockout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government will get involved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government will implement a 14-day cooling off period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union can take a strike vote, and the company can take a lockout vote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CA" sz="1800" u="sng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 </a:t>
            </a:r>
            <a:r>
              <a:rPr lang="en-CA" sz="1800" u="sng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strike votes and constitution requirements</a:t>
            </a:r>
            <a:r>
              <a:rPr lang="en-CA" u="sng" dirty="0">
                <a:effectLst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9913B-F885-5244-B825-E87A54A902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96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Q4 – We are in a strike position. What will people get paid for strike benefit?  (Hand out NDF Flyers show NDF video)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$50 a day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$300 a week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$400 a week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$500 a week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$700 a week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Both"/>
            </a:pPr>
            <a:r>
              <a:rPr lang="en-CA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$1000 a week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Handout NDF Flyer and show NDF video next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9913B-F885-5244-B825-E87A54A902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9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9FCB0-D128-5F03-5717-A3A4CCE47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00CD7-412A-F948-954C-E0E6C7E57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DBC32-7274-286E-95EC-61F46D37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BEB2-7F01-4AE0-ACC9-76B918DF9C11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0483C-9FC6-E317-9CFD-D1EE677A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D12DA-F4BB-33FB-3AA2-39FB60B0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E6F4-4BBD-4DB4-A9F4-3D9AB05F1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449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936DB-A9E9-25E8-CCB5-0917583A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9F5FC-E392-9DAE-7DD2-CAC8D8A56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81E45-8FE0-5C92-12F3-DFAB60BE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BEB2-7F01-4AE0-ACC9-76B918DF9C11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905D4-F248-0E10-E9DF-B5F910BB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F9973-F5FC-0B14-E76B-7618EA97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E6F4-4BBD-4DB4-A9F4-3D9AB05F1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007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2766A3-8F96-F279-2048-FAD8F6CD3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F2E3B-4BBD-D6C9-62EF-B63461CF4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33D47-C2DB-9E0A-27EA-99FBF1E9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BEB2-7F01-4AE0-ACC9-76B918DF9C11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08A19-0A6F-B4D4-C28B-7078D292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93226-84B4-B0AA-97CE-A9DAF889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E6F4-4BBD-4DB4-A9F4-3D9AB05F1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17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5B2B-6FBA-140D-72AF-8DB34BAC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3D420-DD6B-7E66-5DCF-3CBE16F4E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76BD-88A5-363F-0E47-EED8907F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BEB2-7F01-4AE0-ACC9-76B918DF9C11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A2F32-73A7-E8E4-A0D1-253163BD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58BD9-7EA4-8A8F-4F86-8B67C812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E6F4-4BBD-4DB4-A9F4-3D9AB05F1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715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44B2-3CC4-06FF-8E83-312175002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51948-8DF2-8518-1F46-3F35CD272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4B871-EF44-BFC9-229A-53764DB49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BEB2-7F01-4AE0-ACC9-76B918DF9C11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FB95B-06DE-AA7E-4C4C-40EB2FFE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953F7-0726-80FA-BA7C-0D9A4CB1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E6F4-4BBD-4DB4-A9F4-3D9AB05F1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79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02DED-BB79-7EB5-8466-7F8DD433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D9846-D71C-9002-6C30-F370B6263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68E0E-2BE4-9CC0-D137-1AA585E77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35365-E3DF-7E25-F148-77FF4578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BEB2-7F01-4AE0-ACC9-76B918DF9C11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6407A-2BC9-3716-D5F2-65F0C744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4EBF6-E50A-F145-36DE-CD4AFEB1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E6F4-4BBD-4DB4-A9F4-3D9AB05F1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285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7F5D-51AA-E32A-57CE-D1869321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BE6A9-8F1C-CF2E-7D92-4E095C50B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698ED-D430-E9E7-C5DC-1F454E293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196F12-C186-BD19-240E-98452FE04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C83AE-DDC8-D22C-A05C-655FA11BA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C31E9-1041-0E0C-18D4-2AFBD26CA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BEB2-7F01-4AE0-ACC9-76B918DF9C11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9D7831-6647-93FA-21CA-47182750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FCEEA0-7720-DA8D-C429-8161347C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E6F4-4BBD-4DB4-A9F4-3D9AB05F1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42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377-1CBE-EECD-C549-472961A1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E9642-221D-35A9-1CB8-DE245557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BEB2-7F01-4AE0-ACC9-76B918DF9C11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D30A5-B867-4ABC-E417-0DD567D3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7B5F6-722A-6038-C49C-C5798517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E6F4-4BBD-4DB4-A9F4-3D9AB05F1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87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24BF4-67F7-72DE-0756-C8EF02A8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BEB2-7F01-4AE0-ACC9-76B918DF9C11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C7FD67-A1F8-3D0D-C231-3AC86F09C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701B7-84F6-6E9E-3F9E-B79BCC940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E6F4-4BBD-4DB4-A9F4-3D9AB05F1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589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C6EB-CD65-2169-1B4B-18298708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6BD7B-B1DA-7169-726F-600D29D81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63F6B-4245-2B64-3088-E837B2EBB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EC020-3AC6-E9AC-7558-7E39DF94C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BEB2-7F01-4AE0-ACC9-76B918DF9C11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510BB-A345-CF17-161E-DA9928A2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9EBEE-F27E-C5DD-1150-8B032378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E6F4-4BBD-4DB4-A9F4-3D9AB05F1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BE25D-86C7-A1A1-0B29-60F182F9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41052-4796-B4DB-E6CA-2D0244925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48B96-CF61-FC88-FB3A-5826644B6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02162-C75E-FE3C-5CAD-A341BC90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BEB2-7F01-4AE0-ACC9-76B918DF9C11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79604-263D-3E89-0AB2-58720C917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29ED3-AD43-B95B-3E86-7B6FC05A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E6F4-4BBD-4DB4-A9F4-3D9AB05F1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19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53F82-B32D-C77E-AFF0-5BCC905B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4DC5F-F98E-08C0-661D-6C21A9168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0290F-1B4F-344C-D1CA-E604FB53B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BEB2-7F01-4AE0-ACC9-76B918DF9C11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DDC69-0E09-C537-EF95-8BC21CEEC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5F240-B08E-CC0A-4A65-8C68FFCA6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B1E6F4-4BBD-4DB4-A9F4-3D9AB05F1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255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p3wvH6iboc?feature=oembed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.sv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1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5.svg"/><Relationship Id="rId5" Type="http://schemas.openxmlformats.org/officeDocument/2006/relationships/tags" Target="../tags/tag41.xml"/><Relationship Id="rId1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tags" Target="../tags/tag40.xml"/><Relationship Id="rId9" Type="http://schemas.openxmlformats.org/officeDocument/2006/relationships/notesSlide" Target="../notesSlides/notesSlide11.xml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1.sv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10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5.svg"/><Relationship Id="rId5" Type="http://schemas.openxmlformats.org/officeDocument/2006/relationships/tags" Target="../tags/tag48.xml"/><Relationship Id="rId1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tags" Target="../tags/tag47.xml"/><Relationship Id="rId9" Type="http://schemas.openxmlformats.org/officeDocument/2006/relationships/notesSlide" Target="../notesSlides/notesSlide12.xml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9R0sRjKZzc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7.sv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svg"/><Relationship Id="rId5" Type="http://schemas.openxmlformats.org/officeDocument/2006/relationships/tags" Target="../tags/tag6.xml"/><Relationship Id="rId1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1.sv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5.svg"/><Relationship Id="rId5" Type="http://schemas.openxmlformats.org/officeDocument/2006/relationships/tags" Target="../tags/tag13.xml"/><Relationship Id="rId1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tags" Target="../tags/tag12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.sv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5.svg"/><Relationship Id="rId5" Type="http://schemas.openxmlformats.org/officeDocument/2006/relationships/tags" Target="../tags/tag20.xml"/><Relationship Id="rId1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1.sv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10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5.svg"/><Relationship Id="rId5" Type="http://schemas.openxmlformats.org/officeDocument/2006/relationships/tags" Target="../tags/tag27.xml"/><Relationship Id="rId1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tags" Target="../tags/tag26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9.sv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8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5.svg"/><Relationship Id="rId5" Type="http://schemas.openxmlformats.org/officeDocument/2006/relationships/tags" Target="../tags/tag34.xml"/><Relationship Id="rId15" Type="http://schemas.openxmlformats.org/officeDocument/2006/relationships/image" Target="../media/image11.svg"/><Relationship Id="rId10" Type="http://schemas.openxmlformats.org/officeDocument/2006/relationships/image" Target="../media/image4.png"/><Relationship Id="rId4" Type="http://schemas.openxmlformats.org/officeDocument/2006/relationships/tags" Target="../tags/tag33.xml"/><Relationship Id="rId9" Type="http://schemas.openxmlformats.org/officeDocument/2006/relationships/notesSlide" Target="../notesSlides/notesSlide9.xm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with text and images of people&#10;&#10;Description automatically generated">
            <a:extLst>
              <a:ext uri="{FF2B5EF4-FFF2-40B4-BE49-F238E27FC236}">
                <a16:creationId xmlns:a16="http://schemas.microsoft.com/office/drawing/2014/main" id="{EF7AA97F-F9C2-BA50-57C2-ADB1A2290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0"/>
            <a:ext cx="12192000" cy="73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25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ctangular white and blue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A2FD9699-5F88-2A9D-1440-68F23898F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pic>
        <p:nvPicPr>
          <p:cNvPr id="3" name="Online Media 2" descr="National Defence Fund (NDF) - UFCW Canada">
            <a:hlinkClick r:id="" action="ppaction://media"/>
            <a:extLst>
              <a:ext uri="{FF2B5EF4-FFF2-40B4-BE49-F238E27FC236}">
                <a16:creationId xmlns:a16="http://schemas.microsoft.com/office/drawing/2014/main" id="{385118D1-A287-C124-2B12-C4448B7F30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50139" y="489697"/>
            <a:ext cx="10404613" cy="587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8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3EA122E-1318-BEB9-5C3F-663E7D0F388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99E058-854E-02D7-2719-AEBFD26A880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83C1A9-1F82-5E28-862E-BD35188398F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should the union make sure members know about striking?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AF69A69-5955-5A34-889F-95758085BF4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F5CACEC-5CF1-057E-9439-EAC13A2D298C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D8EB43B-B8FE-8036-CB19-A30580A19FC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020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B69D5A5-2428-7BEC-3BB0-67F1986D253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0105FF1-FB31-B02C-8A27-3A2BADA9A3D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B9F1D9-F86A-65CB-9433-33C1CC9B976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Why is secondarily picketing and leaflet so importance?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059212-3E59-2999-FED2-E12664F2726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AFD637D-67FA-60A8-CABA-817AD7904B27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E28D74-9DC0-4FE6-4250-B77A46F0576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783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ctangular white and blue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23A22345-A1A7-4DDD-42B5-4354CED20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ACE22B-5BE8-45CB-0580-22F3A393C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649" y="0"/>
            <a:ext cx="8202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2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D0094-0F39-A269-DE96-432369BDC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with text and images of people&#10;&#10;Description automatically generated">
            <a:extLst>
              <a:ext uri="{FF2B5EF4-FFF2-40B4-BE49-F238E27FC236}">
                <a16:creationId xmlns:a16="http://schemas.microsoft.com/office/drawing/2014/main" id="{43D17B99-2B7C-09B5-74B7-02BB95AEE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0"/>
            <a:ext cx="12192000" cy="73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5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F6560-D5D8-5C61-C8ED-622E71BB3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ctangular white and blue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0C94C7C8-9230-9485-FAA5-9D56FBCFD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28" y="0"/>
            <a:ext cx="533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E43115-9AC9-E81C-CDFC-FCB02909D7CC}"/>
              </a:ext>
            </a:extLst>
          </p:cNvPr>
          <p:cNvSpPr txBox="1"/>
          <p:nvPr/>
        </p:nvSpPr>
        <p:spPr>
          <a:xfrm>
            <a:off x="1490472" y="2774120"/>
            <a:ext cx="10701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Black" panose="020B0004020202020204" pitchFamily="34" charset="0"/>
              </a:rPr>
              <a:t>Winning Hearts to Influence Minds</a:t>
            </a:r>
          </a:p>
          <a:p>
            <a:pPr algn="ctr"/>
            <a:r>
              <a:rPr lang="en-CA" sz="40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Set: </a:t>
            </a:r>
            <a:r>
              <a:rPr lang="en-CA" sz="40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Organizing for Power</a:t>
            </a:r>
          </a:p>
        </p:txBody>
      </p:sp>
    </p:spTree>
    <p:extLst>
      <p:ext uri="{BB962C8B-B14F-4D97-AF65-F5344CB8AC3E}">
        <p14:creationId xmlns:p14="http://schemas.microsoft.com/office/powerpoint/2010/main" val="67386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20A8-C82F-7285-3065-ADFF8E140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048" y="430924"/>
            <a:ext cx="9272751" cy="5767059"/>
          </a:xfrm>
        </p:spPr>
        <p:txBody>
          <a:bodyPr/>
          <a:lstStyle/>
          <a:p>
            <a:r>
              <a:rPr lang="en-CA" sz="3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Black" panose="020B0004020202020204" pitchFamily="34" charset="0"/>
              </a:rPr>
              <a:t>How did we Get here? </a:t>
            </a:r>
          </a:p>
          <a:p>
            <a:endParaRPr lang="en-CA" sz="2400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CA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For the purpose of this workshop, we will start at the end of negotiations. </a:t>
            </a:r>
          </a:p>
          <a:p>
            <a:r>
              <a:rPr lang="en-CA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We have already surveyed and received proposal from the membership. </a:t>
            </a:r>
          </a:p>
          <a:p>
            <a:r>
              <a:rPr lang="en-CA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We have exchanged proposals and negotiated with the employer. </a:t>
            </a:r>
          </a:p>
          <a:p>
            <a:r>
              <a:rPr lang="en-CA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But …… </a:t>
            </a:r>
            <a:endParaRPr lang="en-US" dirty="0"/>
          </a:p>
        </p:txBody>
      </p:sp>
      <p:pic>
        <p:nvPicPr>
          <p:cNvPr id="5" name="Picture 4" descr="A rectangular white and blue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DDA936A1-BDF3-C70E-5023-A6936BB05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5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D3669-4635-A8BB-FC19-86F3D06DD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ctangular white and blue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C3154A8E-B5AE-BEB9-EAB8-AF23240D2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7628" cy="6858000"/>
          </a:xfrm>
          <a:prstGeom prst="rect">
            <a:avLst/>
          </a:prstGeom>
        </p:spPr>
      </p:pic>
      <p:pic>
        <p:nvPicPr>
          <p:cNvPr id="2" name="Online Media 1" descr="All About Unions: What is Mediation?">
            <a:hlinkClick r:id="" action="ppaction://media"/>
            <a:extLst>
              <a:ext uri="{FF2B5EF4-FFF2-40B4-BE49-F238E27FC236}">
                <a16:creationId xmlns:a16="http://schemas.microsoft.com/office/drawing/2014/main" id="{0147477C-B5DE-E52B-C317-6707D8321E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42576" y="402336"/>
            <a:ext cx="10366544" cy="585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F01D088-CF24-F564-4A2C-76D9DDA6E41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762777-E362-D53B-8A74-6345597907B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A4DD16-2DB7-8B38-5A8C-63935072810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Audience Q&amp;A was removed</a:t>
            </a:r>
            <a:endParaRPr lang="en-US" sz="3600" b="1" dirty="0">
              <a:solidFill>
                <a:srgbClr val="5B5B5B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A2CC2FE-D1A1-85B4-2D4F-3A14E87B38A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4349453-B366-4C70-E9A3-050F7ADCB73C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FB89A0-6BAA-F3A6-28A7-D17CA8105D9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audience questions on this slide.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1B8495-7FF4-9120-1CF7-B1F419AE1490}"/>
              </a:ext>
            </a:extLst>
          </p:cNvPr>
          <p:cNvSpPr txBox="1"/>
          <p:nvPr/>
        </p:nvSpPr>
        <p:spPr>
          <a:xfrm>
            <a:off x="4077728" y="2698988"/>
            <a:ext cx="6116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can the mediator write out? 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50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EE5CFC4-F461-B0F6-E5BB-812068C34C8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F45620F-A05F-70B9-0E73-D20C883AC11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B3BA78-139D-9A52-5E63-A6E8751C83D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When can the mediator write out?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DC2D8A9-B8DC-F54A-EB63-ECEC71AF69F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C91CA60-F1B8-4FDB-8FA2-32FBD5AC5650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A32072-E211-DA89-80DC-F557BF9AF0F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6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0940B56-B85E-6DEE-48AC-CF24D8DE511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BDA9D7F-8E62-4B60-7523-3E6AC9F1CCB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BE6D9C-5032-558E-ADEF-1EE773B2CD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do we need to do to be prepared to have the mediator write out?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E0FDA90-730B-BC2B-E41E-E6BD83CFDB1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63D7099-39A6-855E-2DEC-FF238966D563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A27E7E-6B96-930F-13F7-C1F2C7BA61A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79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6F27850-5695-2E20-5633-9E62642C49C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E05907D-8538-97DC-386F-C57B9578EFD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D4F61E-B0EA-6E20-4704-F34F5BFB14C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is the first thing that happens when mediator writes out?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E4718D9-7F54-FE63-C634-14596AE8B9A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AB6C6A-F1FE-1369-A197-3FCA0DD06700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CF0A59-6468-6B31-F4D9-E6E603A83A0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90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95AB0FD-7F9E-B66F-0DCE-6CD1BE85256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D4C52-9C07-8B1D-77B7-93B9114B113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>
                <a:solidFill>
                  <a:srgbClr val="5B5B5B"/>
                </a:solidFill>
              </a:rPr>
              <a:t>We are in a strike position. What will people get paid for strike benefit?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319E240-D1BF-B70C-3F80-BF1EE65AA4D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E44515C-554F-B50A-A0D1-7DC3D62F4DD2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305C67-DF28-2CC0-9A69-F8D21973EE3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37FADC2-4B32-6EF8-79E1-2A735CA32ABB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6083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0.0"/>
  <p:tag name="SLIDO_PRESENTATION_ID" val="22abb121-5b41-4799-aff1-6ff49fe2c2cf"/>
  <p:tag name="SLIDO_EVENT_UUID" val="b18981b2-5846-481d-81bc-d3d9142eac99"/>
  <p:tag name="SLIDO_EVENT_SECTION_UUID" val="537efe39-a037-4d84-875d-fa5f93912a0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fd111067-0f38-42cd-8140-33753e9def41"/>
  <p:tag name="SLIDO_TIMELINE" val="W3sic2hvd1Jlc3VsdHMiOnRydWUsInBvbGxRdWVzdGlvblV1aWQiOiI1MjYxMGZjYi1jYjMyLTRkZWQtYWRjMS00ZjI4NjgwZmIxYTEifV0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Q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041097be-266e-4827-9976-95ec7412376f"/>
  <p:tag name="SLIDO_TIMELINE" val="W3sic2hvd1Jlc3VsdHMiOnRydWUsInBvbGxRdWVzdGlvblV1aWQiOiIyMGNhODFmOS1jNzg4LTQzMTctODIwOC03NDU3OGJlNWY4MzgifV0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414de678-64de-4f0c-b3db-b95e925c167a"/>
  <p:tag name="SLIDO_TIMELINE" val="W3sicG9sbFF1ZXN0aW9uVXVpZCI6ImM4MzQzYzNlLTkzZWQtNDk4OC1hM2RkLWE0OThiNzM3ODBlNyIsInNob3dSZXN1bHRzIjp0cnVlfV0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f44e3eb7-2f47-4419-96a6-9ba92d242933"/>
  <p:tag name="SLIDO_TIMELINE" val="W3sicG9sbFF1ZXN0aW9uVXVpZCI6Ijg0ZDIwNWNmLTBlYTctNDkzYS1iYjlkLTAzNDM1ZjVkMzQzZSIsInNob3dSZXN1bHRzIjp0cnVlfV0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fc849eba-c7bd-403b-bb18-4cb9844aceea"/>
  <p:tag name="SLIDO_TIMELINE" val="W3sic2hvd1Jlc3VsdHMiOnRydWUsInBvbGxRdWVzdGlvblV1aWQiOiIyMTZkYmQ3Mi01OTQwLTRiMGQtYWZlNy0zN2RhNTE3ZDliNDIifV0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dbe921a7-d48e-4189-abc5-cc6c1154d557"/>
  <p:tag name="SLIDO_TIMELINE" val="W3sicG9sbFF1ZXN0aW9uVXVpZCI6IjQ5YWE2NjMzLTBkZTAtNDZiNS05MDA5LTU2ZTE0ZDllMmVjMiIsInNob3dSZXN1bHRzIjp0cnVlfV0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797</Words>
  <Application>Microsoft Macintosh PowerPoint</Application>
  <PresentationFormat>Widescreen</PresentationFormat>
  <Paragraphs>93</Paragraphs>
  <Slides>14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Black</vt:lpstr>
      <vt:lpstr>Aptos Display</vt:lpstr>
      <vt:lpstr>Arial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Payne</dc:creator>
  <cp:lastModifiedBy>Chris O'Halloran</cp:lastModifiedBy>
  <cp:revision>6</cp:revision>
  <cp:lastPrinted>2024-11-06T22:46:34Z</cp:lastPrinted>
  <dcterms:created xsi:type="dcterms:W3CDTF">2024-10-28T20:26:58Z</dcterms:created>
  <dcterms:modified xsi:type="dcterms:W3CDTF">2024-11-06T22:46:38Z</dcterms:modified>
</cp:coreProperties>
</file>